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436" r:id="rId2"/>
    <p:sldId id="429" r:id="rId3"/>
  </p:sldIdLst>
  <p:sldSz cx="9144000" cy="6858000" type="screen4x3"/>
  <p:notesSz cx="6858000" cy="9144000"/>
  <p:defaultTextStyle>
    <a:defPPr>
      <a:defRPr lang="es-ES"/>
    </a:defPPr>
    <a:lvl1pPr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9D0"/>
    <a:srgbClr val="C47500"/>
    <a:srgbClr val="FFBF9F"/>
    <a:srgbClr val="FF9966"/>
    <a:srgbClr val="FF7D25"/>
    <a:srgbClr val="77C1C7"/>
    <a:srgbClr val="B3EBFF"/>
    <a:srgbClr val="5BD4FF"/>
    <a:srgbClr val="DCF0C6"/>
    <a:srgbClr val="FFE1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02" autoAdjust="0"/>
    <p:restoredTop sz="94660"/>
  </p:normalViewPr>
  <p:slideViewPr>
    <p:cSldViewPr showGuides="1">
      <p:cViewPr varScale="1">
        <p:scale>
          <a:sx n="65" d="100"/>
          <a:sy n="65" d="100"/>
        </p:scale>
        <p:origin x="60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290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39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839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39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836702E-46D9-4FC0-8703-05C1B372029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991231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F2B4B8-C316-4823-A6F6-50737FA89DD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31937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196DF4-644F-405B-9DDE-B8891395717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3720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9CC2C-DF2A-4120-A0FD-B592C835395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396286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DD1563-92E4-46E8-B8CF-D979C27FE57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8352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B7AE03-3D26-47D6-9133-DFE26F774D6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5095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42FC7A-97AD-4855-B6CE-31666D3794D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48397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4C5902-1487-4396-8E5F-3B722A4CA4A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95104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D72BA7-02FF-4E07-AA52-5CFF6DF4A4E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07057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C68853-98DA-470D-8CD6-6B16F8EEAA7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16872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420F71-E288-4A54-A4C6-F1098FD80A9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7278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F5B44B-8F64-4532-B1B8-C60EFA824A6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5991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VE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F89D09-149E-4677-BC60-BE8AE815009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545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616E3282-5259-443E-B2DC-6576302557B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188" name="Text Box 4"/>
          <p:cNvSpPr txBox="1">
            <a:spLocks noChangeArrowheads="1"/>
          </p:cNvSpPr>
          <p:nvPr/>
        </p:nvSpPr>
        <p:spPr bwMode="auto">
          <a:xfrm>
            <a:off x="1220612" y="576537"/>
            <a:ext cx="6678612" cy="57943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3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“Cómo mejorar la práctica médica”</a:t>
            </a:r>
          </a:p>
        </p:txBody>
      </p:sp>
      <p:sp>
        <p:nvSpPr>
          <p:cNvPr id="349189" name="Text Box 5"/>
          <p:cNvSpPr txBox="1">
            <a:spLocks noChangeArrowheads="1"/>
          </p:cNvSpPr>
          <p:nvPr/>
        </p:nvSpPr>
        <p:spPr bwMode="auto">
          <a:xfrm>
            <a:off x="835275" y="5920110"/>
            <a:ext cx="3026791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Electiva 3er  año </a:t>
            </a:r>
            <a:r>
              <a:rPr lang="es-ES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2018…</a:t>
            </a:r>
            <a:endParaRPr lang="es-ES" altLang="es-VE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49192" name="Text Box 8"/>
          <p:cNvSpPr txBox="1">
            <a:spLocks noChangeArrowheads="1"/>
          </p:cNvSpPr>
          <p:nvPr/>
        </p:nvSpPr>
        <p:spPr bwMode="auto">
          <a:xfrm>
            <a:off x="5964413" y="5920110"/>
            <a:ext cx="230063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Preinscripción ficha</a:t>
            </a:r>
          </a:p>
          <a:p>
            <a:pPr>
              <a:defRPr/>
            </a:pPr>
            <a:r>
              <a:rPr lang="es-ES" altLang="es-VE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pacap@ula.ve</a:t>
            </a:r>
            <a:endParaRPr lang="es-ES" altLang="es-VE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4196" y="6616596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2017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pic>
        <p:nvPicPr>
          <p:cNvPr id="1026" name="Picture 2" descr="C:\Users\ximena\Desktop\EN PROCESO 2016\DIA ETICA 2016\Edvard_Munch_-_Spring_(1889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275" y="1198666"/>
            <a:ext cx="7449285" cy="4695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9191" name="Text Box 7"/>
          <p:cNvSpPr txBox="1">
            <a:spLocks noChangeArrowheads="1"/>
          </p:cNvSpPr>
          <p:nvPr/>
        </p:nvSpPr>
        <p:spPr bwMode="auto">
          <a:xfrm>
            <a:off x="5292080" y="4141440"/>
            <a:ext cx="3035300" cy="1447800"/>
          </a:xfrm>
          <a:prstGeom prst="rect">
            <a:avLst/>
          </a:prstGeom>
          <a:noFill/>
          <a:ln>
            <a:noFill/>
          </a:ln>
          <a:effectLst>
            <a:outerShdw dist="12700" dir="288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990033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44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Primero </a:t>
            </a:r>
          </a:p>
          <a:p>
            <a:pPr>
              <a:defRPr/>
            </a:pPr>
            <a:r>
              <a:rPr lang="es-ES" altLang="es-VE" sz="44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paciente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838925" y="5526733"/>
            <a:ext cx="34660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95000"/>
                  </a:schemeClr>
                </a:solidFill>
              </a:rPr>
              <a:t>E. </a:t>
            </a:r>
            <a:r>
              <a:rPr lang="es-VE" sz="1200" dirty="0" err="1" smtClean="0">
                <a:solidFill>
                  <a:schemeClr val="bg1">
                    <a:lumMod val="95000"/>
                  </a:schemeClr>
                </a:solidFill>
              </a:rPr>
              <a:t>Munch</a:t>
            </a:r>
            <a:r>
              <a:rPr lang="es-VE" sz="1200" dirty="0" smtClean="0">
                <a:solidFill>
                  <a:schemeClr val="bg1">
                    <a:lumMod val="95000"/>
                  </a:schemeClr>
                </a:solidFill>
              </a:rPr>
              <a:t>. </a:t>
            </a:r>
            <a:r>
              <a:rPr lang="es-VE" sz="1200" i="1" dirty="0" smtClean="0">
                <a:solidFill>
                  <a:schemeClr val="bg1">
                    <a:lumMod val="95000"/>
                  </a:schemeClr>
                </a:solidFill>
              </a:rPr>
              <a:t>Spring</a:t>
            </a:r>
            <a:r>
              <a:rPr lang="es-VE" sz="1200" dirty="0" smtClean="0">
                <a:solidFill>
                  <a:schemeClr val="bg1">
                    <a:lumMod val="95000"/>
                  </a:schemeClr>
                </a:solidFill>
              </a:rPr>
              <a:t>. 1889. Galería Nacional Oslo.</a:t>
            </a:r>
            <a:endParaRPr lang="es-VE" sz="12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91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9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9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919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7" name="Text Box 3"/>
          <p:cNvSpPr txBox="1">
            <a:spLocks noChangeArrowheads="1"/>
          </p:cNvSpPr>
          <p:nvPr/>
        </p:nvSpPr>
        <p:spPr bwMode="auto">
          <a:xfrm>
            <a:off x="2165282" y="548680"/>
            <a:ext cx="4727577" cy="16312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b="1" dirty="0"/>
              <a:t>Recuerden </a:t>
            </a:r>
          </a:p>
          <a:p>
            <a:pPr eaLnBrk="1" hangingPunct="1"/>
            <a:r>
              <a:rPr lang="es-ES" sz="2400" b="1" dirty="0"/>
              <a:t>que toda su preparación </a:t>
            </a:r>
          </a:p>
          <a:p>
            <a:pPr eaLnBrk="1" hangingPunct="1"/>
            <a:r>
              <a:rPr lang="es-ES" sz="2400" b="1" dirty="0"/>
              <a:t>es para poder </a:t>
            </a:r>
            <a:endParaRPr lang="es-ES" sz="2400" b="1" dirty="0" smtClean="0"/>
          </a:p>
          <a:p>
            <a:pPr eaLnBrk="1" hangingPunct="1"/>
            <a:r>
              <a:rPr lang="es-ES" sz="2800" b="1" dirty="0" smtClean="0"/>
              <a:t>SERVIR</a:t>
            </a:r>
            <a:r>
              <a:rPr lang="es-ES" sz="2400" b="1" dirty="0" smtClean="0"/>
              <a:t> a</a:t>
            </a:r>
            <a:r>
              <a:rPr lang="es-ES" sz="1200" b="1" dirty="0"/>
              <a:t> </a:t>
            </a:r>
            <a:r>
              <a:rPr lang="es-ES" sz="2800" b="1" dirty="0" smtClean="0"/>
              <a:t>sus </a:t>
            </a:r>
            <a:r>
              <a:rPr lang="es-ES" sz="2800" b="1" dirty="0"/>
              <a:t>PACIENTES</a:t>
            </a:r>
          </a:p>
        </p:txBody>
      </p:sp>
      <p:pic>
        <p:nvPicPr>
          <p:cNvPr id="125955" name="Picture 4" descr="03f17080e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562" y="2260564"/>
            <a:ext cx="4968875" cy="357981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5956" name="Text Box 5"/>
          <p:cNvSpPr txBox="1">
            <a:spLocks noChangeArrowheads="1"/>
          </p:cNvSpPr>
          <p:nvPr/>
        </p:nvSpPr>
        <p:spPr bwMode="auto">
          <a:xfrm>
            <a:off x="2939560" y="5868494"/>
            <a:ext cx="3264880" cy="276999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200" b="1" i="1">
                <a:solidFill>
                  <a:schemeClr val="bg1"/>
                </a:solidFill>
                <a:latin typeface="Times New Roman" pitchFamily="18" charset="0"/>
              </a:rPr>
              <a:t>La visita de la madre. </a:t>
            </a:r>
            <a:r>
              <a:rPr lang="es-ES" sz="1200" b="1">
                <a:solidFill>
                  <a:schemeClr val="bg1"/>
                </a:solidFill>
                <a:latin typeface="Times New Roman" pitchFamily="18" charset="0"/>
              </a:rPr>
              <a:t>Enrique Paternina 1892.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1255472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ULA 2018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5190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519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519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1907" grpId="0" animBg="1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6502</TotalTime>
  <Words>64</Words>
  <Application>Microsoft Office PowerPoint</Application>
  <PresentationFormat>Presentación en pantalla (4:3)</PresentationFormat>
  <Paragraphs>14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Arial</vt:lpstr>
      <vt:lpstr>Comic Sans MS</vt:lpstr>
      <vt:lpstr>Times New Roman</vt:lpstr>
      <vt:lpstr>Diseño predeterminado</vt:lpstr>
      <vt:lpstr>Presentación de PowerPoint</vt:lpstr>
      <vt:lpstr>Presentación de PowerPoint</vt:lpstr>
    </vt:vector>
  </TitlesOfParts>
  <Company>01/11/2004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CAROL</dc:creator>
  <cp:lastModifiedBy>ximena</cp:lastModifiedBy>
  <cp:revision>542</cp:revision>
  <dcterms:created xsi:type="dcterms:W3CDTF">2005-07-14T13:52:11Z</dcterms:created>
  <dcterms:modified xsi:type="dcterms:W3CDTF">2018-04-13T21:04:35Z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Undo10Write">
    <vt:lpwstr/>
  </property>
</Properties>
</file>